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Wednesday, September 21,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Transform Boundaries PPT and Notes.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Unfinished class work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the difference between convergent and divergent </a:t>
            </a:r>
            <a:r>
              <a:rPr lang="en-US" dirty="0" smtClean="0">
                <a:solidFill>
                  <a:srgbClr val="FFFF00"/>
                </a:solidFill>
              </a:rPr>
              <a:t>boundaries?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46154</TotalTime>
  <Words>85</Words>
  <Application>Microsoft Office PowerPoint</Application>
  <PresentationFormat>Widescreen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Wednesday, September 21,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424</cp:revision>
  <cp:lastPrinted>2016-04-26T17:44:54Z</cp:lastPrinted>
  <dcterms:created xsi:type="dcterms:W3CDTF">2015-10-22T15:42:29Z</dcterms:created>
  <dcterms:modified xsi:type="dcterms:W3CDTF">2016-09-21T23:06:43Z</dcterms:modified>
</cp:coreProperties>
</file>